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1" r:id="rId14"/>
    <p:sldId id="270" r:id="rId15"/>
    <p:sldId id="272" r:id="rId16"/>
    <p:sldId id="273" r:id="rId17"/>
    <p:sldId id="267" r:id="rId18"/>
    <p:sldId id="275" r:id="rId19"/>
    <p:sldId id="274" r:id="rId20"/>
    <p:sldId id="276" r:id="rId21"/>
    <p:sldId id="277" r:id="rId22"/>
    <p:sldId id="278" r:id="rId23"/>
    <p:sldId id="279" r:id="rId24"/>
    <p:sldId id="283" r:id="rId25"/>
    <p:sldId id="284" r:id="rId26"/>
    <p:sldId id="285" r:id="rId27"/>
    <p:sldId id="258" r:id="rId28"/>
  </p:sldIdLst>
  <p:sldSz cx="9144000" cy="5143500" type="screen16x9"/>
  <p:notesSz cx="6858000" cy="9144000"/>
  <p:embeddedFontLst>
    <p:embeddedFont>
      <p:font typeface="Lexend" pitchFamily="2" charset="-94"/>
      <p:regular r:id="rId30"/>
      <p:bold r:id="rId31"/>
    </p:embeddedFont>
    <p:embeddedFont>
      <p:font typeface="Poppins" panose="00000500000000000000" pitchFamily="2" charset="-94"/>
      <p:regular r:id="rId32"/>
      <p:bold r:id="rId33"/>
      <p:italic r:id="rId34"/>
      <p:boldItalic r:id="rId35"/>
    </p:embeddedFont>
    <p:embeddedFont>
      <p:font typeface="Poppins Medium" panose="00000600000000000000" pitchFamily="2" charset="-94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Big teams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too many modules, layered &amp; complex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umbrella solution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 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physical database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logically with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table prefixes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 specific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connection strings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(users) for every module: Enforce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all data,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own data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data access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All modules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physical databases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module can use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Every database can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independently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Cons: 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b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Separate databases only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needed</a:t>
            </a:r>
            <a:endParaRPr sz="16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1052</Words>
  <Application>Microsoft Office PowerPoint</Application>
  <PresentationFormat>On-screen Show (16:9)</PresentationFormat>
  <Paragraphs>122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Poppins Medium</vt:lpstr>
      <vt:lpstr>Arial</vt:lpstr>
      <vt:lpstr>Lexend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52</cp:revision>
  <dcterms:modified xsi:type="dcterms:W3CDTF">2024-09-28T09:19:14Z</dcterms:modified>
</cp:coreProperties>
</file>